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34" r:id="rId143"/>
    <p:sldId id="1030" r:id="rId144"/>
    <p:sldId id="1040" r:id="rId145"/>
    <p:sldId id="1035" r:id="rId146"/>
    <p:sldId id="1038" r:id="rId147"/>
    <p:sldId id="1037" r:id="rId148"/>
    <p:sldId id="97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8" autoAdjust="0"/>
    <p:restoredTop sz="73339" autoAdjust="0"/>
  </p:normalViewPr>
  <p:slideViewPr>
    <p:cSldViewPr snapToGrid="0">
      <p:cViewPr>
        <p:scale>
          <a:sx n="75" d="100"/>
          <a:sy n="75" d="100"/>
        </p:scale>
        <p:origin x="2322" y="990"/>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Storing the keys on the user's device means that a database breach can't expose anything that can be used to impersonate you to that system.</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however, those technologies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are resistant to phishing, replay attacks, and database breaches, but if you support fallback mechanisms like recovery codes or SMS then those things might re-introduce vulnerabilities. 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needs the encryption keys so that it can encrypt the user-submitted password before searching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how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50.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5.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4.png"/></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14.png"/></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3.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3.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131315</TotalTime>
  <Words>14038</Words>
  <Application>Microsoft Office PowerPoint</Application>
  <PresentationFormat>Widescreen</PresentationFormat>
  <Paragraphs>2320</Paragraphs>
  <Slides>148</Slides>
  <Notes>148</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1468</cp:revision>
  <dcterms:created xsi:type="dcterms:W3CDTF">2013-12-09T01:29:59Z</dcterms:created>
  <dcterms:modified xsi:type="dcterms:W3CDTF">2024-12-15T21:48:38Z</dcterms:modified>
</cp:coreProperties>
</file>